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DE27E-8DCD-1D43-82B2-B9A571EC4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6FE432-CDCE-194A-A46C-6C0B9F5CC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C2EB80-BA9C-DD41-8C27-721F0E264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4E5F46-3B63-474E-BEFE-AA9C92DA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A0C5FB-2737-8C4C-9EF2-5028487A6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951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572524-A708-5B4C-BB9C-56F85CE2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ADFB17-4AA6-9444-9BB7-DA05356D2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90DD99-DB89-A643-AD51-FBCAD49C1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4CE2B-89E9-8343-9F20-70CF638E5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27D41-7E4F-144D-9178-8DD968EA1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705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757314-6CFA-8148-B0DA-0DE8F11F56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477212-D679-7B47-9D53-4F63B75EC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AA1603-2FD3-CB46-9201-6887DF158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FA4227-95E0-4742-A874-8C3F6F339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FDBDE5-C337-1940-B727-2497971B3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470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0CB6E0-4EAB-7842-BDA5-2FBBCFE5A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702AFF-E0F3-124F-BA09-3A62A32F1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1CB3A3-062F-A443-B646-52190BFCD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CE7540-8323-454D-8900-0CC3BD395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1BF1A6-82DF-3849-9031-B947CE713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70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BBA48-ABD1-4C45-A20A-3734A9A1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707628-04E3-5E4F-AA8C-D8F03AC86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58BAB7-7E3C-B343-BA69-44FC9BCAE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229E44-533C-7B49-A26F-81EE2883D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589D29-86B3-FD47-9D3E-66AE4D6AD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50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F1633-ED15-DD44-86A2-DA425C22A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5871AD-C6A3-D640-817E-B01F412E3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433F45-C276-AA4E-9614-03A3796A7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16DD49-03A2-6D46-A332-B7BBC1CA4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6373C0-8CDD-7843-BC63-5CE448BB7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22B7B4-3748-6843-84D0-A7421EBF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56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8AF8AA-63C0-AF49-98AF-23861640B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CF2AC4-4F2A-1445-986B-BCF0ED3D4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58BF3E-5D98-3940-9E7F-0B34AB246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F7701A-2D5C-3E4D-8DB2-4E8863286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051E736-F5C2-D043-BB86-A65E0CEC87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3736A0C-88D5-A840-A241-3536D101D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3F361A-D002-9A47-B0F6-6253E5887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F7C5C1-9424-4543-AEC8-C9F0DC63A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050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85FDC-058E-0B4D-B7C5-BBCC5132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4B5E8D2-7C63-C440-92C1-42A8766F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D5E49D5-1AEF-C24A-8C6E-2617F9EB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1D847E-A391-5E42-B325-EBC7E80F4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854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67617B4-68F4-0243-8D5B-22E237386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00EB41-DB61-244C-A790-C11D991D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335236-0386-F14F-8E03-352B273B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8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3807E-59C4-784C-963A-CE9C1747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5B8E6F-AC9D-0641-95E5-4616C2F9F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B97AAF-E6F7-8043-A771-04D725F87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937A0A-C328-FD49-9165-431F81F8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1409F8-5D89-1B4C-8928-5A8D15E2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B48E6B-F8A1-DF4E-84DA-788831E3D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604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8FF511-48D4-3148-98DC-9A2296F05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9B2F447-2C8F-0E41-935D-B35A579BA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5031F5-3C82-074B-AC46-0C69D6F9D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E5E548-4C0D-2147-A794-C4C30B263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9B2D6D-0ACA-9A47-8F31-3C9AF586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58A06E-8E44-5648-94C8-1A48A90FC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116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DBD6DF-0DAA-6C48-A40E-796169AD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84A008-A240-AF4C-B6CC-E9785709F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1D15AE-214C-4947-B3E1-DF932292D1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7EB00-5369-994B-BE59-FFC5BAC72BAC}" type="datetimeFigureOut">
              <a:rPr lang="ru-RU" smtClean="0"/>
              <a:t>23.09.2019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AD5C18-A434-4E4D-A816-A68DE8C559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233BE1-0C80-DB4B-BEB5-FF1A31F61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983B2-7540-7C40-8B58-333170307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9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50478C-2F6E-D743-9B3B-F334942074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8000"/>
          </a:blip>
          <a:stretch>
            <a:fillRect/>
          </a:stretch>
        </p:blipFill>
        <p:spPr>
          <a:xfrm>
            <a:off x="3020721" y="263983"/>
            <a:ext cx="6350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C79E30-0502-3F4D-8CE2-BACCA4B1F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649" y="2959048"/>
            <a:ext cx="1324144" cy="1707127"/>
          </a:xfrm>
          <a:prstGeom prst="rect">
            <a:avLst/>
          </a:prstGeom>
        </p:spPr>
      </p:pic>
      <p:pic>
        <p:nvPicPr>
          <p:cNvPr id="69" name="Рисунок 68">
            <a:extLst>
              <a:ext uri="{FF2B5EF4-FFF2-40B4-BE49-F238E27FC236}">
                <a16:creationId xmlns:a16="http://schemas.microsoft.com/office/drawing/2014/main" id="{4A106CCE-9E86-8749-83DD-ABC36A5E4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223" y="642442"/>
            <a:ext cx="2593350" cy="258565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0092ECC7-FDC7-444F-9C2F-0613FD08E61A}"/>
              </a:ext>
            </a:extLst>
          </p:cNvPr>
          <p:cNvSpPr txBox="1"/>
          <p:nvPr/>
        </p:nvSpPr>
        <p:spPr>
          <a:xfrm>
            <a:off x="5220018" y="1688877"/>
            <a:ext cx="2992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b="1" dirty="0">
                <a:latin typeface="American Typewriter" panose="02090604020004020304" pitchFamily="18" charset="0"/>
              </a:rPr>
              <a:t>Strive for truth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0B6056-02F0-3B48-8796-913111BDF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6902" y="1773949"/>
            <a:ext cx="1453808" cy="2394043"/>
          </a:xfrm>
          <a:prstGeom prst="rect">
            <a:avLst/>
          </a:prstGeom>
        </p:spPr>
      </p:pic>
      <p:pic>
        <p:nvPicPr>
          <p:cNvPr id="75" name="Рисунок 74">
            <a:extLst>
              <a:ext uri="{FF2B5EF4-FFF2-40B4-BE49-F238E27FC236}">
                <a16:creationId xmlns:a16="http://schemas.microsoft.com/office/drawing/2014/main" id="{BCBF4569-68F2-7140-B06D-82166D4A42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101425">
            <a:off x="4326489" y="4639513"/>
            <a:ext cx="1252909" cy="1252909"/>
          </a:xfrm>
          <a:prstGeom prst="rect">
            <a:avLst/>
          </a:prstGeom>
        </p:spPr>
      </p:pic>
      <p:sp>
        <p:nvSpPr>
          <p:cNvPr id="76" name="Полилиния 75">
            <a:extLst>
              <a:ext uri="{FF2B5EF4-FFF2-40B4-BE49-F238E27FC236}">
                <a16:creationId xmlns:a16="http://schemas.microsoft.com/office/drawing/2014/main" id="{24AF2058-ABA1-3A44-A446-A65E5EA2B706}"/>
              </a:ext>
            </a:extLst>
          </p:cNvPr>
          <p:cNvSpPr/>
          <p:nvPr/>
        </p:nvSpPr>
        <p:spPr>
          <a:xfrm>
            <a:off x="5198251" y="4760694"/>
            <a:ext cx="418826" cy="327580"/>
          </a:xfrm>
          <a:custGeom>
            <a:avLst/>
            <a:gdLst>
              <a:gd name="connsiteX0" fmla="*/ 149551 w 396114"/>
              <a:gd name="connsiteY0" fmla="*/ 0 h 431563"/>
              <a:gd name="connsiteX1" fmla="*/ 393106 w 396114"/>
              <a:gd name="connsiteY1" fmla="*/ 217918 h 431563"/>
              <a:gd name="connsiteX2" fmla="*/ 0 w 396114"/>
              <a:gd name="connsiteY2" fmla="*/ 431563 h 43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114" h="431563">
                <a:moveTo>
                  <a:pt x="149551" y="0"/>
                </a:moveTo>
                <a:cubicBezTo>
                  <a:pt x="283791" y="72995"/>
                  <a:pt x="418031" y="145991"/>
                  <a:pt x="393106" y="217918"/>
                </a:cubicBezTo>
                <a:cubicBezTo>
                  <a:pt x="368181" y="289845"/>
                  <a:pt x="59108" y="398804"/>
                  <a:pt x="0" y="431563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7" name="Полилиния 76">
            <a:extLst>
              <a:ext uri="{FF2B5EF4-FFF2-40B4-BE49-F238E27FC236}">
                <a16:creationId xmlns:a16="http://schemas.microsoft.com/office/drawing/2014/main" id="{699C2CFF-EBCC-8247-A79E-D3D0B89FD643}"/>
              </a:ext>
            </a:extLst>
          </p:cNvPr>
          <p:cNvSpPr/>
          <p:nvPr/>
        </p:nvSpPr>
        <p:spPr>
          <a:xfrm>
            <a:off x="4631589" y="4731083"/>
            <a:ext cx="433465" cy="386802"/>
          </a:xfrm>
          <a:custGeom>
            <a:avLst/>
            <a:gdLst>
              <a:gd name="connsiteX0" fmla="*/ 234036 w 387860"/>
              <a:gd name="connsiteY0" fmla="*/ 0 h 354650"/>
              <a:gd name="connsiteX1" fmla="*/ 3299 w 387860"/>
              <a:gd name="connsiteY1" fmla="*/ 132459 h 354650"/>
              <a:gd name="connsiteX2" fmla="*/ 387860 w 387860"/>
              <a:gd name="connsiteY2" fmla="*/ 354650 h 35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60" h="354650">
                <a:moveTo>
                  <a:pt x="234036" y="0"/>
                </a:moveTo>
                <a:cubicBezTo>
                  <a:pt x="105849" y="36675"/>
                  <a:pt x="-22338" y="73351"/>
                  <a:pt x="3299" y="132459"/>
                </a:cubicBezTo>
                <a:cubicBezTo>
                  <a:pt x="28936" y="191567"/>
                  <a:pt x="325903" y="319755"/>
                  <a:pt x="387860" y="354650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8" name="Рисунок 77">
            <a:extLst>
              <a:ext uri="{FF2B5EF4-FFF2-40B4-BE49-F238E27FC236}">
                <a16:creationId xmlns:a16="http://schemas.microsoft.com/office/drawing/2014/main" id="{BE3FDB3C-854A-7E44-9287-611E50A5D6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0205" y="3730539"/>
            <a:ext cx="853485" cy="1706969"/>
          </a:xfrm>
          <a:prstGeom prst="rect">
            <a:avLst/>
          </a:prstGeom>
        </p:spPr>
      </p:pic>
      <p:pic>
        <p:nvPicPr>
          <p:cNvPr id="79" name="Рисунок 78">
            <a:extLst>
              <a:ext uri="{FF2B5EF4-FFF2-40B4-BE49-F238E27FC236}">
                <a16:creationId xmlns:a16="http://schemas.microsoft.com/office/drawing/2014/main" id="{68D3D888-F2DE-DD45-B99F-44EFD2B97F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101425">
            <a:off x="6312996" y="4627263"/>
            <a:ext cx="1252909" cy="1252909"/>
          </a:xfrm>
          <a:prstGeom prst="rect">
            <a:avLst/>
          </a:prstGeom>
        </p:spPr>
      </p:pic>
      <p:sp>
        <p:nvSpPr>
          <p:cNvPr id="80" name="Полилиния 79">
            <a:extLst>
              <a:ext uri="{FF2B5EF4-FFF2-40B4-BE49-F238E27FC236}">
                <a16:creationId xmlns:a16="http://schemas.microsoft.com/office/drawing/2014/main" id="{CA8F4D52-B22C-184D-900C-32737590FDD0}"/>
              </a:ext>
            </a:extLst>
          </p:cNvPr>
          <p:cNvSpPr/>
          <p:nvPr/>
        </p:nvSpPr>
        <p:spPr>
          <a:xfrm>
            <a:off x="7184758" y="4748444"/>
            <a:ext cx="418826" cy="327580"/>
          </a:xfrm>
          <a:custGeom>
            <a:avLst/>
            <a:gdLst>
              <a:gd name="connsiteX0" fmla="*/ 149551 w 396114"/>
              <a:gd name="connsiteY0" fmla="*/ 0 h 431563"/>
              <a:gd name="connsiteX1" fmla="*/ 393106 w 396114"/>
              <a:gd name="connsiteY1" fmla="*/ 217918 h 431563"/>
              <a:gd name="connsiteX2" fmla="*/ 0 w 396114"/>
              <a:gd name="connsiteY2" fmla="*/ 431563 h 43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114" h="431563">
                <a:moveTo>
                  <a:pt x="149551" y="0"/>
                </a:moveTo>
                <a:cubicBezTo>
                  <a:pt x="283791" y="72995"/>
                  <a:pt x="418031" y="145991"/>
                  <a:pt x="393106" y="217918"/>
                </a:cubicBezTo>
                <a:cubicBezTo>
                  <a:pt x="368181" y="289845"/>
                  <a:pt x="59108" y="398804"/>
                  <a:pt x="0" y="431563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1" name="Полилиния 80">
            <a:extLst>
              <a:ext uri="{FF2B5EF4-FFF2-40B4-BE49-F238E27FC236}">
                <a16:creationId xmlns:a16="http://schemas.microsoft.com/office/drawing/2014/main" id="{2CB952CF-2DF5-3C42-996B-8C379E6A14A9}"/>
              </a:ext>
            </a:extLst>
          </p:cNvPr>
          <p:cNvSpPr/>
          <p:nvPr/>
        </p:nvSpPr>
        <p:spPr>
          <a:xfrm>
            <a:off x="6618096" y="4718833"/>
            <a:ext cx="433465" cy="386802"/>
          </a:xfrm>
          <a:custGeom>
            <a:avLst/>
            <a:gdLst>
              <a:gd name="connsiteX0" fmla="*/ 234036 w 387860"/>
              <a:gd name="connsiteY0" fmla="*/ 0 h 354650"/>
              <a:gd name="connsiteX1" fmla="*/ 3299 w 387860"/>
              <a:gd name="connsiteY1" fmla="*/ 132459 h 354650"/>
              <a:gd name="connsiteX2" fmla="*/ 387860 w 387860"/>
              <a:gd name="connsiteY2" fmla="*/ 354650 h 35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60" h="354650">
                <a:moveTo>
                  <a:pt x="234036" y="0"/>
                </a:moveTo>
                <a:cubicBezTo>
                  <a:pt x="105849" y="36675"/>
                  <a:pt x="-22338" y="73351"/>
                  <a:pt x="3299" y="132459"/>
                </a:cubicBezTo>
                <a:cubicBezTo>
                  <a:pt x="28936" y="191567"/>
                  <a:pt x="325903" y="319755"/>
                  <a:pt x="387860" y="354650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8" name="Рисунок 87">
            <a:extLst>
              <a:ext uri="{FF2B5EF4-FFF2-40B4-BE49-F238E27FC236}">
                <a16:creationId xmlns:a16="http://schemas.microsoft.com/office/drawing/2014/main" id="{7FCC2191-8309-4E41-9457-9957ED89AB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6712" y="3718289"/>
            <a:ext cx="853485" cy="1706969"/>
          </a:xfrm>
          <a:prstGeom prst="rect">
            <a:avLst/>
          </a:prstGeom>
        </p:spPr>
      </p:pic>
      <p:pic>
        <p:nvPicPr>
          <p:cNvPr id="89" name="Рисунок 88">
            <a:extLst>
              <a:ext uri="{FF2B5EF4-FFF2-40B4-BE49-F238E27FC236}">
                <a16:creationId xmlns:a16="http://schemas.microsoft.com/office/drawing/2014/main" id="{F6E4EE1B-8351-DC40-BA1B-2B37A230CF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101425">
            <a:off x="7118129" y="2846740"/>
            <a:ext cx="1252909" cy="1252909"/>
          </a:xfrm>
          <a:prstGeom prst="rect">
            <a:avLst/>
          </a:prstGeom>
        </p:spPr>
      </p:pic>
      <p:sp>
        <p:nvSpPr>
          <p:cNvPr id="90" name="Полилиния 89">
            <a:extLst>
              <a:ext uri="{FF2B5EF4-FFF2-40B4-BE49-F238E27FC236}">
                <a16:creationId xmlns:a16="http://schemas.microsoft.com/office/drawing/2014/main" id="{1CA25921-4068-7047-8D5E-908233AA833E}"/>
              </a:ext>
            </a:extLst>
          </p:cNvPr>
          <p:cNvSpPr/>
          <p:nvPr/>
        </p:nvSpPr>
        <p:spPr>
          <a:xfrm>
            <a:off x="7858655" y="3016169"/>
            <a:ext cx="418826" cy="327580"/>
          </a:xfrm>
          <a:custGeom>
            <a:avLst/>
            <a:gdLst>
              <a:gd name="connsiteX0" fmla="*/ 149551 w 396114"/>
              <a:gd name="connsiteY0" fmla="*/ 0 h 431563"/>
              <a:gd name="connsiteX1" fmla="*/ 393106 w 396114"/>
              <a:gd name="connsiteY1" fmla="*/ 217918 h 431563"/>
              <a:gd name="connsiteX2" fmla="*/ 0 w 396114"/>
              <a:gd name="connsiteY2" fmla="*/ 431563 h 43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114" h="431563">
                <a:moveTo>
                  <a:pt x="149551" y="0"/>
                </a:moveTo>
                <a:cubicBezTo>
                  <a:pt x="283791" y="72995"/>
                  <a:pt x="418031" y="145991"/>
                  <a:pt x="393106" y="217918"/>
                </a:cubicBezTo>
                <a:cubicBezTo>
                  <a:pt x="368181" y="289845"/>
                  <a:pt x="59108" y="398804"/>
                  <a:pt x="0" y="431563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1" name="Полилиния 90">
            <a:extLst>
              <a:ext uri="{FF2B5EF4-FFF2-40B4-BE49-F238E27FC236}">
                <a16:creationId xmlns:a16="http://schemas.microsoft.com/office/drawing/2014/main" id="{0D7F4882-A6DA-3B4E-8BBE-0E328BBC9CC7}"/>
              </a:ext>
            </a:extLst>
          </p:cNvPr>
          <p:cNvSpPr/>
          <p:nvPr/>
        </p:nvSpPr>
        <p:spPr>
          <a:xfrm>
            <a:off x="7291993" y="2986558"/>
            <a:ext cx="433465" cy="386802"/>
          </a:xfrm>
          <a:custGeom>
            <a:avLst/>
            <a:gdLst>
              <a:gd name="connsiteX0" fmla="*/ 234036 w 387860"/>
              <a:gd name="connsiteY0" fmla="*/ 0 h 354650"/>
              <a:gd name="connsiteX1" fmla="*/ 3299 w 387860"/>
              <a:gd name="connsiteY1" fmla="*/ 132459 h 354650"/>
              <a:gd name="connsiteX2" fmla="*/ 387860 w 387860"/>
              <a:gd name="connsiteY2" fmla="*/ 354650 h 35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60" h="354650">
                <a:moveTo>
                  <a:pt x="234036" y="0"/>
                </a:moveTo>
                <a:cubicBezTo>
                  <a:pt x="105849" y="36675"/>
                  <a:pt x="-22338" y="73351"/>
                  <a:pt x="3299" y="132459"/>
                </a:cubicBezTo>
                <a:cubicBezTo>
                  <a:pt x="28936" y="191567"/>
                  <a:pt x="325903" y="319755"/>
                  <a:pt x="387860" y="354650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2" name="Рисунок 91">
            <a:extLst>
              <a:ext uri="{FF2B5EF4-FFF2-40B4-BE49-F238E27FC236}">
                <a16:creationId xmlns:a16="http://schemas.microsoft.com/office/drawing/2014/main" id="{AB3305FA-9803-974A-85DA-2024248795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0609" y="1986014"/>
            <a:ext cx="853485" cy="1706969"/>
          </a:xfrm>
          <a:prstGeom prst="rect">
            <a:avLst/>
          </a:prstGeom>
        </p:spPr>
      </p:pic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89FD3A8D-22D5-2648-9D4A-179E0B2A94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58140">
            <a:off x="7489027" y="2981458"/>
            <a:ext cx="486107" cy="698779"/>
          </a:xfrm>
          <a:prstGeom prst="rect">
            <a:avLst/>
          </a:prstGeom>
        </p:spPr>
      </p:pic>
      <p:pic>
        <p:nvPicPr>
          <p:cNvPr id="59" name="Рисунок 58">
            <a:extLst>
              <a:ext uri="{FF2B5EF4-FFF2-40B4-BE49-F238E27FC236}">
                <a16:creationId xmlns:a16="http://schemas.microsoft.com/office/drawing/2014/main" id="{0950E4F1-9478-F84E-9719-527467B510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6432" y="4805792"/>
            <a:ext cx="1044614" cy="529823"/>
          </a:xfrm>
          <a:prstGeom prst="rect">
            <a:avLst/>
          </a:prstGeom>
        </p:spPr>
      </p:pic>
      <p:pic>
        <p:nvPicPr>
          <p:cNvPr id="61" name="Рисунок 60">
            <a:extLst>
              <a:ext uri="{FF2B5EF4-FFF2-40B4-BE49-F238E27FC236}">
                <a16:creationId xmlns:a16="http://schemas.microsoft.com/office/drawing/2014/main" id="{24273AD9-1653-E744-A1B7-05D422620F3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1727" y="4874485"/>
            <a:ext cx="319501" cy="370865"/>
          </a:xfrm>
          <a:prstGeom prst="rect">
            <a:avLst/>
          </a:prstGeo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2EE771F6-4406-BA4A-93DC-85D974B63F7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451285">
            <a:off x="4838840" y="4714610"/>
            <a:ext cx="381425" cy="577916"/>
          </a:xfrm>
          <a:prstGeom prst="rect">
            <a:avLst/>
          </a:prstGeom>
          <a:effectLst>
            <a:outerShdw blurRad="50800" dist="50800" sx="200000" sy="2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9E6EEC3-96E4-7547-A838-BEF17C3704C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75472" y="318795"/>
            <a:ext cx="5507128" cy="630879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CF27F9-A592-0741-877E-39BFFC18D5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43888" y="1973193"/>
            <a:ext cx="1169764" cy="498774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FCBF210-8203-B043-A9F4-FB5984F95CD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88891" y="3716114"/>
            <a:ext cx="1169764" cy="498774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C3099F3-B478-6345-A75B-63C05C0B55A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70205" y="3716114"/>
            <a:ext cx="1169764" cy="49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74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A71951-C648-244A-B882-02A3A929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01425">
            <a:off x="5241529" y="2464045"/>
            <a:ext cx="1252909" cy="1252909"/>
          </a:xfrm>
          <a:prstGeom prst="rect">
            <a:avLst/>
          </a:prstGeom>
        </p:spPr>
      </p:pic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D78E364-1956-C944-ACE4-EB96443907A2}"/>
              </a:ext>
            </a:extLst>
          </p:cNvPr>
          <p:cNvSpPr/>
          <p:nvPr/>
        </p:nvSpPr>
        <p:spPr>
          <a:xfrm>
            <a:off x="6113291" y="2585226"/>
            <a:ext cx="418826" cy="327580"/>
          </a:xfrm>
          <a:custGeom>
            <a:avLst/>
            <a:gdLst>
              <a:gd name="connsiteX0" fmla="*/ 149551 w 396114"/>
              <a:gd name="connsiteY0" fmla="*/ 0 h 431563"/>
              <a:gd name="connsiteX1" fmla="*/ 393106 w 396114"/>
              <a:gd name="connsiteY1" fmla="*/ 217918 h 431563"/>
              <a:gd name="connsiteX2" fmla="*/ 0 w 396114"/>
              <a:gd name="connsiteY2" fmla="*/ 431563 h 43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114" h="431563">
                <a:moveTo>
                  <a:pt x="149551" y="0"/>
                </a:moveTo>
                <a:cubicBezTo>
                  <a:pt x="283791" y="72995"/>
                  <a:pt x="418031" y="145991"/>
                  <a:pt x="393106" y="217918"/>
                </a:cubicBezTo>
                <a:cubicBezTo>
                  <a:pt x="368181" y="289845"/>
                  <a:pt x="59108" y="398804"/>
                  <a:pt x="0" y="431563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5C811E9-10E1-B84F-A2E0-00E2DAAA11CD}"/>
              </a:ext>
            </a:extLst>
          </p:cNvPr>
          <p:cNvSpPr/>
          <p:nvPr/>
        </p:nvSpPr>
        <p:spPr>
          <a:xfrm>
            <a:off x="5546629" y="2555615"/>
            <a:ext cx="433465" cy="386802"/>
          </a:xfrm>
          <a:custGeom>
            <a:avLst/>
            <a:gdLst>
              <a:gd name="connsiteX0" fmla="*/ 234036 w 387860"/>
              <a:gd name="connsiteY0" fmla="*/ 0 h 354650"/>
              <a:gd name="connsiteX1" fmla="*/ 3299 w 387860"/>
              <a:gd name="connsiteY1" fmla="*/ 132459 h 354650"/>
              <a:gd name="connsiteX2" fmla="*/ 387860 w 387860"/>
              <a:gd name="connsiteY2" fmla="*/ 354650 h 35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60" h="354650">
                <a:moveTo>
                  <a:pt x="234036" y="0"/>
                </a:moveTo>
                <a:cubicBezTo>
                  <a:pt x="105849" y="36675"/>
                  <a:pt x="-22338" y="73351"/>
                  <a:pt x="3299" y="132459"/>
                </a:cubicBezTo>
                <a:cubicBezTo>
                  <a:pt x="28936" y="191567"/>
                  <a:pt x="325903" y="319755"/>
                  <a:pt x="387860" y="354650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7B97D0-1466-D044-9880-E76FB28C1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245" y="1555071"/>
            <a:ext cx="853485" cy="170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402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</TotalTime>
  <Words>3</Words>
  <Application>Microsoft Macintosh PowerPoint</Application>
  <PresentationFormat>Широкоэкранный</PresentationFormat>
  <Paragraphs>1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7" baseType="lpstr">
      <vt:lpstr>American Typewriter</vt:lpstr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Пользователь Microsoft Office</cp:lastModifiedBy>
  <cp:revision>15</cp:revision>
  <dcterms:created xsi:type="dcterms:W3CDTF">2019-09-21T20:10:50Z</dcterms:created>
  <dcterms:modified xsi:type="dcterms:W3CDTF">2019-09-23T10:35:00Z</dcterms:modified>
</cp:coreProperties>
</file>

<file path=docProps/thumbnail.jpeg>
</file>